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lacial Indifferenc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CD0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CD0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54AFE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54AFE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3B998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5AC6A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94FC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F84E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AA3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EA9A1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93909">
            <a:off x="14493098" y="6785937"/>
            <a:ext cx="3751256" cy="30385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D8D7C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D8D7C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58858">
            <a:off x="13589460" y="5726533"/>
            <a:ext cx="4628098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CD0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E88DBA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2146" y="7519841"/>
            <a:ext cx="3787864" cy="241045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8501" y="1263892"/>
            <a:ext cx="129734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14754" y="2851529"/>
            <a:ext cx="4583942" cy="458394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EF322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19886" y="2851529"/>
            <a:ext cx="4583942" cy="458394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DB423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22339" y="3883550"/>
            <a:ext cx="4865661" cy="64034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76206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1339" y="1597458"/>
            <a:ext cx="2261038" cy="104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lacial Indifference"/>
              </a:rPr>
              <a:t>Next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8476" y="206386"/>
            <a:ext cx="4046764" cy="11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Glacial Indifference"/>
              </a:rPr>
              <a:t>time table.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238521"/>
            <a:ext cx="7154322" cy="4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</a:rPr>
              <a:t>Learning objective: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Glacial Indifference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Additional Support KS1 - KS2</dc:title>
  <dc:creator>Anya Edwards</dc:creator>
  <cp:lastModifiedBy>Anya Edwards</cp:lastModifiedBy>
  <cp:revision>1</cp:revision>
  <dcterms:created xsi:type="dcterms:W3CDTF">2006-08-16T00:00:00Z</dcterms:created>
  <dcterms:modified xsi:type="dcterms:W3CDTF">2022-01-12T17:26:41Z</dcterms:modified>
  <dc:identifier>DAExN5h9Fds</dc:identifier>
</cp:coreProperties>
</file>